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272" r:id="rId36"/>
    <p:sldId id="273" r:id="rId37"/>
    <p:sldId id="274" r:id="rId38"/>
    <p:sldId id="275" r:id="rId39"/>
    <p:sldId id="276" r:id="rId40"/>
    <p:sldId id="27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82" autoAdjust="0"/>
  </p:normalViewPr>
  <p:slideViewPr>
    <p:cSldViewPr snapToGrid="0" snapToObjects="1">
      <p:cViewPr>
        <p:scale>
          <a:sx n="134" d="100"/>
          <a:sy n="134" d="100"/>
        </p:scale>
        <p:origin x="-44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4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0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7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0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1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26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1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7D148-5CBB-F144-BE46-8B6C9F6292F3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D9766-3B5D-D54A-84C3-16F481DA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50392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7138" y="65691"/>
            <a:ext cx="254008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85550" y="361305"/>
            <a:ext cx="2540087" cy="1678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3210" y="643783"/>
            <a:ext cx="2540087" cy="3362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2162" y="1057058"/>
            <a:ext cx="2540087" cy="3362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54562" y="1603190"/>
            <a:ext cx="2540087" cy="2471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6962" y="1916022"/>
            <a:ext cx="2540087" cy="1953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03913" y="2251091"/>
            <a:ext cx="2540087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03914" y="2583013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56314" y="3173361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41333" y="3774658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02929" y="4161325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55329" y="4740725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02162" y="5528151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51499" y="336207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75471" y="1158998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43232" y="1628487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7500" y="2306424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9931" y="4029939"/>
            <a:ext cx="2343136" cy="2342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7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6358" y="2391847"/>
            <a:ext cx="1208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javascript</a:t>
            </a:r>
            <a:r>
              <a:rPr lang="en-US" dirty="0" smtClean="0"/>
              <a:t>:;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235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85448" y="2424694"/>
            <a:ext cx="17244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85448" y="3507735"/>
            <a:ext cx="17244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85448" y="4371802"/>
            <a:ext cx="17244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85448" y="5148279"/>
            <a:ext cx="1724444" cy="5231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1095" y="538870"/>
            <a:ext cx="17244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7462" y="1446731"/>
            <a:ext cx="17244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219" y="1960439"/>
            <a:ext cx="17244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633" y="2653293"/>
            <a:ext cx="1846682" cy="4889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633" y="3291964"/>
            <a:ext cx="17244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162" y="3937056"/>
            <a:ext cx="15492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80" y="4932508"/>
            <a:ext cx="15492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9214" y="5414251"/>
            <a:ext cx="1549282" cy="6841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9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14398" y="87592"/>
            <a:ext cx="15492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65326" y="688889"/>
            <a:ext cx="168411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65326" y="1235443"/>
            <a:ext cx="168411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52909" y="1658359"/>
            <a:ext cx="185927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52909" y="1962440"/>
            <a:ext cx="185927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83733" y="2793660"/>
            <a:ext cx="185927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2221" y="3086792"/>
            <a:ext cx="185927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51777" y="3764730"/>
            <a:ext cx="185927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3733" y="4025015"/>
            <a:ext cx="1859277" cy="4858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04177" y="4606899"/>
            <a:ext cx="185927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2768" y="303363"/>
            <a:ext cx="2295486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3049" y="671534"/>
            <a:ext cx="2295486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68455" y="1583320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45687" y="1931197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8636" y="2537595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8152" y="3980501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91440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352"/>
            <a:ext cx="91440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6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4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0"/>
            <a:ext cx="76295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3058" y="523032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33058" y="1682714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32186" y="1933655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09418" y="2195545"/>
            <a:ext cx="1845767" cy="1365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52338" y="2369843"/>
            <a:ext cx="1845767" cy="1365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17154" y="2544141"/>
            <a:ext cx="1845767" cy="1365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61542" y="2762235"/>
            <a:ext cx="1845767" cy="1365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09418" y="3335969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09418" y="5886137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61542" y="6144818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5070" y="240956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4198" y="765622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2378" y="1191747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1506" y="1793056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7790" y="2043997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5970" y="2273040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4150" y="3356105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4226" y="3628944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1458" y="4164559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690" y="4426449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9714" y="4644543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28690" y="4895450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26350" y="5157340"/>
            <a:ext cx="184576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4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73691"/>
            <a:ext cx="9130694" cy="32553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1902" y="1895502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91978" y="2157392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3950" y="2419282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34026" y="2834458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00310" y="3194889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9438" y="3785249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09514" y="4178527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2794" y="2174528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7182" y="2480214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3466" y="2785900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5438" y="3069688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5514" y="3386323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6538" y="3692009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5666" y="4227624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6690" y="4741341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08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65510" y="1140087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19378" y="1467671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07558" y="1784306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95738" y="2298023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4866" y="2603709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83046" y="2876548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19378" y="3236979"/>
            <a:ext cx="16863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25966" y="3663990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68886" y="4068217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25966" y="4527189"/>
            <a:ext cx="165615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91378" y="5008945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90506" y="5303682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11530" y="5817399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9770" y="2115529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7002" y="2454062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5182" y="3022524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3362" y="3295363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6533" y="3590100"/>
            <a:ext cx="1606791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0594" y="3885723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670" y="4147613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0594" y="5411567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2490" y="5671852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5182" y="5997539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18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2649" y="1270049"/>
            <a:ext cx="209587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35049" y="2298346"/>
            <a:ext cx="209587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35049" y="2910592"/>
            <a:ext cx="209587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82649" y="3457145"/>
            <a:ext cx="209587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82649" y="4036545"/>
            <a:ext cx="2095872" cy="4852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35049" y="4834919"/>
            <a:ext cx="209587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972" y="684475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3372" y="1270049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3372" y="3457145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5772" y="4036545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3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70738" y="0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13658" y="448023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90890" y="720862"/>
            <a:ext cx="146083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67250" y="1201733"/>
            <a:ext cx="1460834" cy="4405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13658" y="1715442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33644" y="2076905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76564" y="3258511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74224" y="3947412"/>
            <a:ext cx="1540848" cy="443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86640" y="4582454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1976" y="5337049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63000" y="5916460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70242" y="265099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0847" y="1201733"/>
            <a:ext cx="1540848" cy="4405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0242" y="3150625"/>
            <a:ext cx="1540848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3900" y="4108097"/>
            <a:ext cx="17871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0847" y="4582454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1452" y="5283908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1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88" r="6375"/>
          <a:stretch/>
        </p:blipFill>
        <p:spPr>
          <a:xfrm>
            <a:off x="120424" y="159683"/>
            <a:ext cx="8964200" cy="6387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8323" y="947482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33659" y="1307913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98475" y="1602650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49407" y="1886438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8871" y="2170226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08151" y="2530657"/>
            <a:ext cx="164024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89650" y="2825394"/>
            <a:ext cx="13111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29634" y="3098233"/>
            <a:ext cx="13111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82034" y="3392970"/>
            <a:ext cx="115874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29076" y="1635497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0192" y="1908336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1828" y="2192124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7776" y="2574453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6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95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3967" y="2859996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2055" y="3198529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27819" y="3569909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7895" y="3820850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13659" y="4104638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0295" y="4509751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2695" y="4946825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95095" y="5526236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05171" y="5820973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0894" y="1801913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3294" y="2304681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41994" y="2588469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2070" y="2916053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6458" y="3177943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9898" y="3647864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3338" y="3931652"/>
            <a:ext cx="158458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2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82286" y="1041400"/>
            <a:ext cx="95844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03310" y="1730301"/>
            <a:ext cx="95844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55710" y="2156426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03310" y="2746774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82286" y="3315225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82286" y="3683396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03310" y="4117803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6263" y="1171183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599" y="1465920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6935" y="1771606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2699" y="2197731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4671" y="2481519"/>
            <a:ext cx="1088290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351" y="2754358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759" y="3025839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195" y="3313939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071" y="3617702"/>
            <a:ext cx="1218794" cy="281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3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541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4025" y="664350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94101" y="980985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94100" y="2261103"/>
            <a:ext cx="198589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4100" y="3223708"/>
            <a:ext cx="155893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7021" y="3496547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70461" y="3813182"/>
            <a:ext cx="1582572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91485" y="4250256"/>
            <a:ext cx="156154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6821" y="5431862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00689" y="5956528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1072" y="816594"/>
            <a:ext cx="148289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4438" y="1220821"/>
            <a:ext cx="1558652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4114" y="2365196"/>
            <a:ext cx="190897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7381" y="3431895"/>
            <a:ext cx="1756581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1072" y="4232428"/>
            <a:ext cx="148201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9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49606" y="1211740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02006" y="1538650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63803" y="2166105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16203" y="2919595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16203" y="3479185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58753" y="1315833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7736" y="1916283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739" y="2844586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739" y="3375091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23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5722" y="3455371"/>
            <a:ext cx="153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95722" y="4386091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75721" y="4955376"/>
            <a:ext cx="205258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2036" y="2153521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9295" y="2645246"/>
            <a:ext cx="200127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1210" y="2979851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9680" y="3366499"/>
            <a:ext cx="121879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2790" y="3625544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4671" y="3911122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7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077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07866" y="1938614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73020" y="2391559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99398" y="2660299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16082" y="2919344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42460" y="3178389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9450" y="3534384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37052" y="4123059"/>
            <a:ext cx="1357214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6024" y="173042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6024" y="1986920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4800" y="2337426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4800" y="332619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0565" y="398273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7555" y="440659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3933" y="4730955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42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9266" y="383172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26256" y="710082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33246" y="98851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9266" y="164505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3246" y="241793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19266" y="2778524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19266" y="3309029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19266" y="3732692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26256" y="4093279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19266" y="4594699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4968" y="383172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4968" y="1359647"/>
            <a:ext cx="145615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8072" y="1720234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8072" y="1976727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8072" y="2337314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791" y="2674430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9649" y="3103533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1791" y="4249021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4191" y="4592207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1485" y="4869400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0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7820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3212" y="248847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53212" y="905387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53212" y="1348637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05612" y="1976092"/>
            <a:ext cx="192304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0952" y="2913787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53093" y="3580022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05612" y="4430462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20951" y="4960967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0417" y="1556824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4958" y="1871998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417" y="2232585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8631" y="2838778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8631" y="3751980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8631" y="4534555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10417" y="4912492"/>
            <a:ext cx="165531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4093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52444" y="1289300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75591" y="2131469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93241" y="2984587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75591" y="3607782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75591" y="4176233"/>
            <a:ext cx="189924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10235" y="4537540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62635" y="5062196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23744" y="1667213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76144" y="2142223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535" y="2911967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0900" y="3435807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6767" y="4176233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0559" y="4544404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2959" y="5277967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3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55314" y="1348637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780701" y="1605130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55314" y="1861623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80701" y="2188205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55314" y="3581565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77641" y="4654990"/>
            <a:ext cx="866475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10297" y="5588093"/>
            <a:ext cx="866475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1623" y="1738308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1623" y="2598443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315" y="2874326"/>
            <a:ext cx="1718433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3875" y="3162456"/>
            <a:ext cx="159559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631" y="3596011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1369" y="3898110"/>
            <a:ext cx="1295441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631" y="4125613"/>
            <a:ext cx="1708445" cy="1137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3875" y="4271300"/>
            <a:ext cx="1392442" cy="113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9961" y="4423700"/>
            <a:ext cx="1295441" cy="1131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3874" y="4546542"/>
            <a:ext cx="1401528" cy="132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9623" y="4723813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1031" y="5040390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6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24295" y="1776378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11308" y="3103961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98321" y="3588066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98321" y="4375444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0122" y="2546328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122" y="3483972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2168" y="4081804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2168" y="4485642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6488" y="4922360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232" y="5899284"/>
            <a:ext cx="1625779" cy="4789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4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7441" y="2259243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4538" y="2771780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76938" y="3777136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89086" y="4412877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5055" y="4773464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57441" y="5835684"/>
            <a:ext cx="184527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95055" y="6442229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38758" y="3528402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91158" y="3881229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16084" y="4621064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6667" y="5171510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1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18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5723" y="3578563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15723" y="3835056"/>
            <a:ext cx="1625779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98477" y="4173131"/>
            <a:ext cx="1701462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98477" y="4537138"/>
            <a:ext cx="1843025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599180"/>
            <a:ext cx="1014157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488" y="3012060"/>
            <a:ext cx="1014157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756" y="3278184"/>
            <a:ext cx="1014157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156" y="3534831"/>
            <a:ext cx="1014157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868" y="3771253"/>
            <a:ext cx="1071777" cy="6479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4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23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49490" y="908863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49490" y="1307358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56419" y="1990486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49490" y="2417728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64937" y="2977651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17337" y="3973529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12239" y="5272680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56419" y="5775742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1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2452"/>
            <a:ext cx="43891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8082" y="628811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43553" y="2003017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51862" y="3624396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55580" y="4136933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80459" y="4801107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63544" y="5616917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8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0"/>
            <a:ext cx="441483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4968" y="60175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31314" y="515848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00331" y="1142113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25257" y="1635695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01833" y="1977328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70855" y="2328745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62200" y="2917106"/>
            <a:ext cx="1514996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01833" y="3154645"/>
            <a:ext cx="118401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54233" y="3430092"/>
            <a:ext cx="118401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73941" y="3677262"/>
            <a:ext cx="118401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55737" y="3914955"/>
            <a:ext cx="118401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9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14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93736" y="312826"/>
            <a:ext cx="1460851" cy="5116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93736" y="995190"/>
            <a:ext cx="118401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89477" y="1876578"/>
            <a:ext cx="1678847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53274" y="3270502"/>
            <a:ext cx="1678847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89477" y="4673904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66260" y="5034491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66259" y="5311524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46344" y="5966220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3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29184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2342" y="269609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97790" y="2080533"/>
            <a:ext cx="191505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97790" y="2602547"/>
            <a:ext cx="191505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65847" y="3352016"/>
            <a:ext cx="191505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65847" y="4537441"/>
            <a:ext cx="1915050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3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0"/>
            <a:ext cx="458628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236" y="1956565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65636" y="2497534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65636" y="4194731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65636" y="4555318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65636" y="4915905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65636" y="5390532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7242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0703" y="3405738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75030" y="3897548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86632" y="4761614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07061" y="5140734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49689" y="1209264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17451" y="1810561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31947" y="2178732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43499" y="2812875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45576" y="3513623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63010" y="3936539"/>
            <a:ext cx="168159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3391" y="4282812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4200" y="4761614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8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522922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5636" y="1892652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18036" y="2443098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36783" y="3012499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32315" y="3449219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36783" y="3914369"/>
            <a:ext cx="1830498" cy="208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6975" y="0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09375" y="368171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09375" y="849032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09375" y="1395586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04094" y="1854550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2803" y="2233670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35203" y="2889710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16906" y="3264878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34868" y="3811431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0907" y="4253437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92337" y="4621608"/>
            <a:ext cx="231252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09375" y="5073708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09375" y="5664057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88876" y="0"/>
            <a:ext cx="2235179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88876" y="313797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25267" y="1567561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25267" y="1934424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3900" y="2850162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3133" y="3167941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4081" y="3579908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4081" y="4027202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00536" y="5426388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5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23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4025" y="994408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04025" y="3084730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04025" y="3926899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04025" y="4440606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96625" y="4808777"/>
            <a:ext cx="1820905" cy="5122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45972" y="5425108"/>
            <a:ext cx="1820905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533" y="952906"/>
            <a:ext cx="126992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0933" y="2408203"/>
            <a:ext cx="126992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0933" y="3242040"/>
            <a:ext cx="142232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819013"/>
            <a:ext cx="167325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7161" y="132606"/>
            <a:ext cx="165395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85147" y="465949"/>
            <a:ext cx="165395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9642" y="957758"/>
            <a:ext cx="1653953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85148" y="1416730"/>
            <a:ext cx="170696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37548" y="2269848"/>
            <a:ext cx="170696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89948" y="3265299"/>
            <a:ext cx="170696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97896" y="3965136"/>
            <a:ext cx="170696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62712" y="4500740"/>
            <a:ext cx="170696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00113" y="4868911"/>
            <a:ext cx="170696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52513" y="5163648"/>
            <a:ext cx="1706964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34149" y="5808753"/>
            <a:ext cx="1706964" cy="4539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27605" y="132606"/>
            <a:ext cx="226225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3900" y="504898"/>
            <a:ext cx="2262257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7605" y="1308844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50105" y="1833501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6172" y="2839900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8067" y="3157413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3329" y="4392854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6172" y="5271533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9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52"/>
            <a:ext cx="82296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32525" y="177600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32525" y="789846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32525" y="1237861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876" y="1937697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876" y="2714173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4519828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8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1210" y="217867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49314" y="478152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71210" y="693923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42562" y="1163835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24238" y="2060748"/>
            <a:ext cx="2031802" cy="4574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24238" y="2540170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96332" y="3809339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48732" y="4881431"/>
            <a:ext cx="1858552" cy="6148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7841" y="1105074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7841" y="1574987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7841" y="2410318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7841" y="3044462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7841" y="3593568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7841" y="4194865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6893" y="4729749"/>
            <a:ext cx="1858552" cy="2157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3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</Words>
  <Application>Microsoft Macintosh PowerPoint</Application>
  <PresentationFormat>On-screen Show (4:3)</PresentationFormat>
  <Paragraphs>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 williamson</dc:creator>
  <cp:lastModifiedBy>bill  williamson</cp:lastModifiedBy>
  <cp:revision>31</cp:revision>
  <dcterms:created xsi:type="dcterms:W3CDTF">2016-11-03T20:09:13Z</dcterms:created>
  <dcterms:modified xsi:type="dcterms:W3CDTF">2016-11-03T21:45:37Z</dcterms:modified>
</cp:coreProperties>
</file>